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9" autoAdjust="0"/>
    <p:restoredTop sz="94660"/>
  </p:normalViewPr>
  <p:slideViewPr>
    <p:cSldViewPr snapToGrid="0">
      <p:cViewPr varScale="1">
        <p:scale>
          <a:sx n="57" d="100"/>
          <a:sy n="57" d="100"/>
        </p:scale>
        <p:origin x="47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74ADC-A9D0-46D5-8B4F-0280CBD0FDE0}" type="datetimeFigureOut">
              <a:rPr lang="fr-FR" smtClean="0"/>
              <a:t>02/06/2020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4E3F1-C0C7-4F10-8639-B68EDE7674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7256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74ADC-A9D0-46D5-8B4F-0280CBD0FDE0}" type="datetimeFigureOut">
              <a:rPr lang="fr-FR" smtClean="0"/>
              <a:t>02/06/2020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4E3F1-C0C7-4F10-8639-B68EDE7674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9953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74ADC-A9D0-46D5-8B4F-0280CBD0FDE0}" type="datetimeFigureOut">
              <a:rPr lang="fr-FR" smtClean="0"/>
              <a:t>02/06/2020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4E3F1-C0C7-4F10-8639-B68EDE7674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9037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74ADC-A9D0-46D5-8B4F-0280CBD0FDE0}" type="datetimeFigureOut">
              <a:rPr lang="fr-FR" smtClean="0"/>
              <a:t>02/06/2020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4E3F1-C0C7-4F10-8639-B68EDE7674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492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74ADC-A9D0-46D5-8B4F-0280CBD0FDE0}" type="datetimeFigureOut">
              <a:rPr lang="fr-FR" smtClean="0"/>
              <a:t>02/06/2020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4E3F1-C0C7-4F10-8639-B68EDE7674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0634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74ADC-A9D0-46D5-8B4F-0280CBD0FDE0}" type="datetimeFigureOut">
              <a:rPr lang="fr-FR" smtClean="0"/>
              <a:t>02/06/2020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4E3F1-C0C7-4F10-8639-B68EDE7674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277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74ADC-A9D0-46D5-8B4F-0280CBD0FDE0}" type="datetimeFigureOut">
              <a:rPr lang="fr-FR" smtClean="0"/>
              <a:t>02/06/2020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4E3F1-C0C7-4F10-8639-B68EDE7674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2946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74ADC-A9D0-46D5-8B4F-0280CBD0FDE0}" type="datetimeFigureOut">
              <a:rPr lang="fr-FR" smtClean="0"/>
              <a:t>02/06/2020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4E3F1-C0C7-4F10-8639-B68EDE7674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3857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74ADC-A9D0-46D5-8B4F-0280CBD0FDE0}" type="datetimeFigureOut">
              <a:rPr lang="fr-FR" smtClean="0"/>
              <a:t>02/06/2020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4E3F1-C0C7-4F10-8639-B68EDE7674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6252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74ADC-A9D0-46D5-8B4F-0280CBD0FDE0}" type="datetimeFigureOut">
              <a:rPr lang="fr-FR" smtClean="0"/>
              <a:t>02/06/2020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4E3F1-C0C7-4F10-8639-B68EDE7674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2020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74ADC-A9D0-46D5-8B4F-0280CBD0FDE0}" type="datetimeFigureOut">
              <a:rPr lang="fr-FR" smtClean="0"/>
              <a:t>02/06/2020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4E3F1-C0C7-4F10-8639-B68EDE7674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0025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874ADC-A9D0-46D5-8B4F-0280CBD0FDE0}" type="datetimeFigureOut">
              <a:rPr lang="fr-FR" smtClean="0"/>
              <a:t>02/06/2020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4E3F1-C0C7-4F10-8639-B68EDE7674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9037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roduction ID_369263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1949" y="953169"/>
            <a:ext cx="12192000" cy="511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0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045" y="1258793"/>
            <a:ext cx="1981200" cy="2305050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679" y="1792632"/>
            <a:ext cx="2143125" cy="2133600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" y="1382826"/>
            <a:ext cx="1971675" cy="2314575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7" name="ZoneTexte 6"/>
          <p:cNvSpPr txBox="1"/>
          <p:nvPr/>
        </p:nvSpPr>
        <p:spPr>
          <a:xfrm>
            <a:off x="-284227" y="3738929"/>
            <a:ext cx="3702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chemeClr val="bg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ANDROID</a:t>
            </a:r>
            <a:endParaRPr lang="fr-FR" sz="3200" dirty="0">
              <a:solidFill>
                <a:schemeClr val="bg1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8582597" y="3563842"/>
            <a:ext cx="3329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WINDOWS PHONE</a:t>
            </a:r>
            <a:endParaRPr lang="fr-FR" sz="32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4646553" y="3738930"/>
            <a:ext cx="2960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IOS</a:t>
            </a:r>
            <a:endParaRPr lang="fr-FR" sz="3200" dirty="0">
              <a:solidFill>
                <a:schemeClr val="bg1"/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581024" y="4561532"/>
            <a:ext cx="1971675" cy="707886"/>
          </a:xfrm>
          <a:prstGeom prst="rect">
            <a:avLst/>
          </a:prstGeom>
          <a:solidFill>
            <a:schemeClr val="accent6">
              <a:alpha val="61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4000" dirty="0" smtClean="0">
                <a:solidFill>
                  <a:schemeClr val="bg1"/>
                </a:solidFill>
              </a:rPr>
              <a:t>java</a:t>
            </a:r>
            <a:endParaRPr lang="fr-FR" sz="4000" dirty="0">
              <a:solidFill>
                <a:schemeClr val="bg1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3998259" y="4561532"/>
            <a:ext cx="4195482" cy="707886"/>
          </a:xfrm>
          <a:prstGeom prst="rect">
            <a:avLst/>
          </a:prstGeom>
          <a:solidFill>
            <a:schemeClr val="dk1">
              <a:alpha val="58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4000" dirty="0" smtClean="0">
                <a:solidFill>
                  <a:schemeClr val="bg1"/>
                </a:solidFill>
              </a:rPr>
              <a:t>Swift , Objective -C</a:t>
            </a:r>
            <a:endParaRPr lang="fr-FR" sz="4000" dirty="0">
              <a:solidFill>
                <a:schemeClr val="bg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9175679" y="4561532"/>
            <a:ext cx="2736208" cy="707886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4000" dirty="0" smtClean="0">
                <a:solidFill>
                  <a:schemeClr val="bg1"/>
                </a:solidFill>
              </a:rPr>
              <a:t>C#; VB.NET</a:t>
            </a:r>
            <a:endParaRPr lang="fr-FR" sz="4000" dirty="0">
              <a:solidFill>
                <a:schemeClr val="bg1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9175679" y="5328390"/>
            <a:ext cx="2736208" cy="707886"/>
          </a:xfrm>
          <a:prstGeom prst="rect">
            <a:avLst/>
          </a:prstGeom>
          <a:solidFill>
            <a:schemeClr val="accent1">
              <a:alpha val="59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4000" dirty="0" smtClean="0">
                <a:solidFill>
                  <a:schemeClr val="bg1"/>
                </a:solidFill>
              </a:rPr>
              <a:t>XAML</a:t>
            </a:r>
            <a:endParaRPr lang="fr-FR" sz="4000" dirty="0">
              <a:solidFill>
                <a:schemeClr val="bg1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3998259" y="5346319"/>
            <a:ext cx="4195482" cy="707886"/>
          </a:xfrm>
          <a:prstGeom prst="rect">
            <a:avLst/>
          </a:prstGeom>
          <a:solidFill>
            <a:schemeClr val="dk1">
              <a:alpha val="61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4000" dirty="0" smtClean="0">
                <a:solidFill>
                  <a:schemeClr val="bg1"/>
                </a:solidFill>
              </a:rPr>
              <a:t>Xib , StonyBoard</a:t>
            </a:r>
            <a:endParaRPr lang="fr-FR" sz="4000" dirty="0">
              <a:solidFill>
                <a:schemeClr val="bg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581023" y="5343498"/>
            <a:ext cx="1971675" cy="707886"/>
          </a:xfrm>
          <a:prstGeom prst="rect">
            <a:avLst/>
          </a:prstGeom>
          <a:solidFill>
            <a:schemeClr val="accent6">
              <a:alpha val="66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4000" dirty="0" smtClean="0">
                <a:solidFill>
                  <a:schemeClr val="bg1"/>
                </a:solidFill>
              </a:rPr>
              <a:t>AXML</a:t>
            </a:r>
            <a:endParaRPr lang="fr-FR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42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27677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614597" y="316421"/>
            <a:ext cx="105530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reflection blurRad="6350" stA="50000" endA="300" endPos="50000" dist="29997" dir="5400000" sy="-100000" algn="bl" rotWithShape="0"/>
                </a:effectLst>
              </a:rPr>
              <a:t>XAMARIN native ou XAMARIN.FORM?</a:t>
            </a:r>
          </a:p>
          <a:p>
            <a:pPr algn="ctr"/>
            <a:endParaRPr lang="fr-FR" sz="4800" b="1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reflection blurRad="6350" stA="50000" endA="300" endPos="50000" dist="29997" dir="5400000" sy="-100000" algn="bl" rotWithShape="0"/>
              </a:effectLst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045" y="1258793"/>
            <a:ext cx="1981200" cy="2305050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679" y="1563801"/>
            <a:ext cx="2143125" cy="2133600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" y="1382826"/>
            <a:ext cx="1971675" cy="2314575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7" name="ZoneTexte 6"/>
          <p:cNvSpPr txBox="1"/>
          <p:nvPr/>
        </p:nvSpPr>
        <p:spPr>
          <a:xfrm>
            <a:off x="178359" y="3633844"/>
            <a:ext cx="3609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XAMARIN.ANDROID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8582597" y="3563842"/>
            <a:ext cx="3329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WINDOWS PHONE</a:t>
            </a:r>
            <a:endParaRPr lang="fr-FR" sz="32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4765775" y="3563842"/>
            <a:ext cx="2605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XAMARIN.IOS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4438517" y="4586923"/>
            <a:ext cx="3442445" cy="707886"/>
          </a:xfrm>
          <a:prstGeom prst="rect">
            <a:avLst/>
          </a:prstGeom>
          <a:solidFill>
            <a:schemeClr val="dk1">
              <a:alpha val="58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4000" dirty="0" smtClean="0">
                <a:solidFill>
                  <a:schemeClr val="bg1"/>
                </a:solidFill>
              </a:rPr>
              <a:t>C#.NET Library</a:t>
            </a:r>
            <a:endParaRPr lang="fr-FR" sz="4000" dirty="0">
              <a:solidFill>
                <a:schemeClr val="bg1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531598" y="4561532"/>
            <a:ext cx="3380289" cy="707886"/>
          </a:xfrm>
          <a:prstGeom prst="rect">
            <a:avLst/>
          </a:prstGeom>
          <a:solidFill>
            <a:schemeClr val="accent1">
              <a:alpha val="46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4000" dirty="0" smtClean="0">
                <a:solidFill>
                  <a:schemeClr val="bg1"/>
                </a:solidFill>
              </a:rPr>
              <a:t>C#.NET Library</a:t>
            </a:r>
            <a:endParaRPr lang="fr-FR" sz="4000" dirty="0">
              <a:solidFill>
                <a:schemeClr val="bg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178359" y="4561532"/>
            <a:ext cx="3222807" cy="707886"/>
          </a:xfrm>
          <a:prstGeom prst="rect">
            <a:avLst/>
          </a:prstGeom>
          <a:solidFill>
            <a:schemeClr val="accent6">
              <a:alpha val="52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4000" dirty="0" smtClean="0">
                <a:solidFill>
                  <a:schemeClr val="bg1"/>
                </a:solidFill>
              </a:rPr>
              <a:t>C#.NET Library</a:t>
            </a:r>
            <a:endParaRPr lang="fr-FR" sz="4000" dirty="0">
              <a:solidFill>
                <a:schemeClr val="bg1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2323475" y="5500629"/>
            <a:ext cx="7155763" cy="1323439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solidFill>
              <a:schemeClr val="tx1">
                <a:alpha val="60000"/>
              </a:schemeClr>
            </a:solidFill>
          </a:ln>
        </p:spPr>
        <p:style>
          <a:lnRef idx="2">
            <a:schemeClr val="dk1"/>
          </a:lnRef>
          <a:fillRef idx="1003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chemeClr val="bg1"/>
                </a:solidFill>
              </a:rPr>
              <a:t>bibliothèque de classes portable (PCL) ou un projet partagé</a:t>
            </a:r>
          </a:p>
        </p:txBody>
      </p:sp>
    </p:spTree>
    <p:extLst>
      <p:ext uri="{BB962C8B-B14F-4D97-AF65-F5344CB8AC3E}">
        <p14:creationId xmlns:p14="http://schemas.microsoft.com/office/powerpoint/2010/main" val="419717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16618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78359" y="316421"/>
            <a:ext cx="115289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u="sng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0000" endA="300" endPos="50000" dist="29997" dir="5400000" sy="-100000" algn="bl" rotWithShape="0"/>
                </a:effectLst>
              </a:rPr>
              <a:t>XAMARIN.Forms </a:t>
            </a:r>
            <a:r>
              <a:rPr lang="fr-FR" sz="4400" b="1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0000" endA="300" endPos="50000" dist="29997" dir="5400000" sy="-100000" algn="bl" rotWithShape="0"/>
                </a:effectLst>
              </a:rPr>
              <a:t>la version avancée de </a:t>
            </a:r>
            <a:r>
              <a:rPr lang="fr-FR" sz="44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0000" endA="300" endPos="50000" dist="29997" dir="5400000" sy="-100000" algn="bl" rotWithShape="0"/>
                </a:effectLst>
              </a:rPr>
              <a:t>X</a:t>
            </a:r>
            <a:r>
              <a:rPr lang="fr-FR" sz="4400" b="1" spc="50" dirty="0" smtClean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0000" endA="300" endPos="50000" dist="29997" dir="5400000" sy="-100000" algn="bl" rotWithShape="0"/>
                </a:effectLst>
              </a:rPr>
              <a:t>amarin</a:t>
            </a:r>
          </a:p>
          <a:p>
            <a:pPr algn="ctr"/>
            <a:endParaRPr lang="fr-FR" sz="4400" b="1" u="sng" spc="50" dirty="0">
              <a:ln w="952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0000" endA="300" endPos="50000" dist="29997" dir="5400000" sy="-100000" algn="bl" rotWithShape="0"/>
              </a:effectLst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679" y="1792632"/>
            <a:ext cx="2143125" cy="2133600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18" name="ZoneTexte 17"/>
          <p:cNvSpPr txBox="1"/>
          <p:nvPr/>
        </p:nvSpPr>
        <p:spPr>
          <a:xfrm>
            <a:off x="-284227" y="3738929"/>
            <a:ext cx="3702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chemeClr val="bg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ANDROID</a:t>
            </a:r>
            <a:endParaRPr lang="fr-FR" sz="3200" dirty="0">
              <a:solidFill>
                <a:schemeClr val="bg1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8582597" y="3563842"/>
            <a:ext cx="3329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WINDOWS PHONE</a:t>
            </a:r>
            <a:endParaRPr lang="fr-FR" sz="32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4646553" y="3738930"/>
            <a:ext cx="2960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IOS</a:t>
            </a:r>
            <a:endParaRPr lang="fr-FR" sz="3200" dirty="0">
              <a:solidFill>
                <a:schemeClr val="bg1"/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" y="1382826"/>
            <a:ext cx="1971675" cy="2314575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045" y="1258793"/>
            <a:ext cx="1981200" cy="2305050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sp>
        <p:nvSpPr>
          <p:cNvPr id="23" name="ZoneTexte 22"/>
          <p:cNvSpPr txBox="1"/>
          <p:nvPr/>
        </p:nvSpPr>
        <p:spPr>
          <a:xfrm>
            <a:off x="178359" y="4561532"/>
            <a:ext cx="3222807" cy="707886"/>
          </a:xfrm>
          <a:prstGeom prst="rect">
            <a:avLst/>
          </a:prstGeom>
          <a:solidFill>
            <a:schemeClr val="accent6">
              <a:alpha val="52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4000" dirty="0" smtClean="0">
                <a:solidFill>
                  <a:schemeClr val="bg1"/>
                </a:solidFill>
              </a:rPr>
              <a:t>C#.NET Library</a:t>
            </a:r>
            <a:endParaRPr lang="fr-FR" sz="4000" dirty="0">
              <a:solidFill>
                <a:schemeClr val="bg1"/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4438517" y="4586923"/>
            <a:ext cx="3442445" cy="707886"/>
          </a:xfrm>
          <a:prstGeom prst="rect">
            <a:avLst/>
          </a:prstGeom>
          <a:solidFill>
            <a:schemeClr val="dk1">
              <a:alpha val="58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4000" dirty="0" smtClean="0">
                <a:solidFill>
                  <a:schemeClr val="bg1"/>
                </a:solidFill>
              </a:rPr>
              <a:t>C#.NET Library</a:t>
            </a:r>
            <a:endParaRPr lang="fr-FR" sz="4000" dirty="0">
              <a:solidFill>
                <a:schemeClr val="bg1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8531598" y="4561532"/>
            <a:ext cx="3380289" cy="707886"/>
          </a:xfrm>
          <a:prstGeom prst="rect">
            <a:avLst/>
          </a:prstGeom>
          <a:solidFill>
            <a:schemeClr val="accent1">
              <a:alpha val="46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4000" dirty="0" smtClean="0">
                <a:solidFill>
                  <a:schemeClr val="bg1"/>
                </a:solidFill>
              </a:rPr>
              <a:t>C#.NET Library</a:t>
            </a:r>
            <a:endParaRPr lang="fr-FR" sz="4000" dirty="0">
              <a:solidFill>
                <a:schemeClr val="bg1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518118" y="5949488"/>
            <a:ext cx="7155763" cy="707886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solidFill>
              <a:schemeClr val="tx1">
                <a:alpha val="60000"/>
              </a:schemeClr>
            </a:solidFill>
          </a:ln>
        </p:spPr>
        <p:style>
          <a:lnRef idx="2">
            <a:schemeClr val="dk1"/>
          </a:lnRef>
          <a:fillRef idx="1003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4000" dirty="0" smtClean="0">
                <a:solidFill>
                  <a:schemeClr val="bg1"/>
                </a:solidFill>
              </a:rPr>
              <a:t>XAML</a:t>
            </a:r>
            <a:endParaRPr lang="fr-FR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03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52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2000" b="-8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0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241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78885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1692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</TotalTime>
  <Words>73</Words>
  <Application>Microsoft Office PowerPoint</Application>
  <PresentationFormat>Grand écran</PresentationFormat>
  <Paragraphs>25</Paragraphs>
  <Slides>9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hp</dc:creator>
  <cp:lastModifiedBy>hp</cp:lastModifiedBy>
  <cp:revision>19</cp:revision>
  <dcterms:created xsi:type="dcterms:W3CDTF">2020-05-01T19:09:14Z</dcterms:created>
  <dcterms:modified xsi:type="dcterms:W3CDTF">2020-06-02T16:33:42Z</dcterms:modified>
</cp:coreProperties>
</file>